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98" r:id="rId4"/>
    <p:sldId id="299" r:id="rId5"/>
    <p:sldId id="327" r:id="rId6"/>
    <p:sldId id="333" r:id="rId7"/>
    <p:sldId id="336" r:id="rId8"/>
    <p:sldId id="335" r:id="rId9"/>
    <p:sldId id="334" r:id="rId10"/>
    <p:sldId id="337" r:id="rId11"/>
    <p:sldId id="33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157" autoAdjust="0"/>
  </p:normalViewPr>
  <p:slideViewPr>
    <p:cSldViewPr snapToGrid="0">
      <p:cViewPr varScale="1">
        <p:scale>
          <a:sx n="69" d="100"/>
          <a:sy n="69" d="100"/>
        </p:scale>
        <p:origin x="78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7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04DDE-0E85-E028-D80C-747A1BF3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80952" cy="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00466-0573-15B6-B0AD-6A37AD862661}"/>
              </a:ext>
            </a:extLst>
          </p:cNvPr>
          <p:cNvSpPr txBox="1"/>
          <p:nvPr/>
        </p:nvSpPr>
        <p:spPr>
          <a:xfrm>
            <a:off x="1545595" y="1274678"/>
            <a:ext cx="874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Barlow Bold" pitchFamily="34" charset="-122"/>
                <a:cs typeface="Barlow Bold" pitchFamily="34" charset="-120"/>
              </a:rPr>
              <a:t>NEXTHIKE IT SOLUTIONS</a:t>
            </a:r>
            <a:endParaRPr lang="en-US" sz="6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ED2C5-6589-DB36-2522-843C5169AEDE}"/>
              </a:ext>
            </a:extLst>
          </p:cNvPr>
          <p:cNvSpPr txBox="1"/>
          <p:nvPr/>
        </p:nvSpPr>
        <p:spPr>
          <a:xfrm>
            <a:off x="551384" y="2707876"/>
            <a:ext cx="11089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cs typeface="Arial" panose="020B0604020202020204" pitchFamily="34" charset="0"/>
              </a:rPr>
              <a:t>NLP Project for Disaster Tweet Classification </a:t>
            </a:r>
            <a:endParaRPr lang="en-IN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BD63D51-26A5-D86A-94AE-AA14E4C4F0E0}"/>
              </a:ext>
            </a:extLst>
          </p:cNvPr>
          <p:cNvSpPr txBox="1">
            <a:spLocks/>
          </p:cNvSpPr>
          <p:nvPr/>
        </p:nvSpPr>
        <p:spPr>
          <a:xfrm>
            <a:off x="3749488" y="5203846"/>
            <a:ext cx="4693024" cy="7589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Aniket G. Tayade.</a:t>
            </a: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5A02A-BE60-69BF-550E-7F4DA4A1E20C}"/>
              </a:ext>
            </a:extLst>
          </p:cNvPr>
          <p:cNvSpPr txBox="1"/>
          <p:nvPr/>
        </p:nvSpPr>
        <p:spPr>
          <a:xfrm>
            <a:off x="575370" y="449865"/>
            <a:ext cx="5797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DATA OVERVIEW &amp; INITIAL SCAN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D57DE1-81E0-0ADA-ECBD-67CF5D81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33D76-FCDB-0A7E-9964-54E6B90ED17A}"/>
              </a:ext>
            </a:extLst>
          </p:cNvPr>
          <p:cNvSpPr txBox="1"/>
          <p:nvPr/>
        </p:nvSpPr>
        <p:spPr>
          <a:xfrm>
            <a:off x="575370" y="2413337"/>
            <a:ext cx="552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Dataset Name: </a:t>
            </a:r>
            <a:r>
              <a:rPr lang="en-IN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twitter_disaster (1).csv</a:t>
            </a:r>
          </a:p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Dataset Shape: </a:t>
            </a:r>
            <a:r>
              <a:rPr lang="en-IN" b="1" dirty="0">
                <a:solidFill>
                  <a:schemeClr val="bg1"/>
                </a:solidFill>
                <a:latin typeface="Century Gothic" panose="020B0502020202020204" pitchFamily="34" charset="0"/>
              </a:rPr>
              <a:t>7613 Rows, 5 Columns</a:t>
            </a:r>
          </a:p>
          <a:p>
            <a:endParaRPr lang="en-IN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B043E-2C31-7C36-6EF1-46065AEB7380}"/>
              </a:ext>
            </a:extLst>
          </p:cNvPr>
          <p:cNvSpPr txBox="1"/>
          <p:nvPr/>
        </p:nvSpPr>
        <p:spPr>
          <a:xfrm>
            <a:off x="575370" y="3646522"/>
            <a:ext cx="5520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Missing Values are Present in following columns: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Keyword:  61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Location:  2533</a:t>
            </a:r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0F5E07-F530-F05B-0DB6-17DB67DE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9B830F-8554-3722-906A-5E31FBFA7571}"/>
              </a:ext>
            </a:extLst>
          </p:cNvPr>
          <p:cNvSpPr txBox="1"/>
          <p:nvPr/>
        </p:nvSpPr>
        <p:spPr>
          <a:xfrm>
            <a:off x="5153891" y="263236"/>
            <a:ext cx="6483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Data Preparation and Data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84F48-172E-52F1-16D4-989757417DA9}"/>
              </a:ext>
            </a:extLst>
          </p:cNvPr>
          <p:cNvSpPr txBox="1"/>
          <p:nvPr/>
        </p:nvSpPr>
        <p:spPr>
          <a:xfrm>
            <a:off x="5278582" y="1842655"/>
            <a:ext cx="612370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Perform following operations on Dataset to get Cleaned Data.</a:t>
            </a:r>
          </a:p>
          <a:p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Convert to string if not already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 URLs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 user mentions and hashtags (keep the text)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 punctuation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 numbers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Convert to lowercase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 extra whitespace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Tokenization and </a:t>
            </a:r>
            <a:r>
              <a:rPr lang="en-IN" dirty="0" err="1">
                <a:solidFill>
                  <a:schemeClr val="bg1"/>
                </a:solidFill>
              </a:rPr>
              <a:t>stopword</a:t>
            </a:r>
            <a:r>
              <a:rPr lang="en-IN" dirty="0">
                <a:solidFill>
                  <a:schemeClr val="bg1"/>
                </a:solidFill>
              </a:rPr>
              <a:t> removal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Stemming and Lemmatization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83F250-8B70-CF0F-ECCD-F7C4E6D6BB64}"/>
              </a:ext>
            </a:extLst>
          </p:cNvPr>
          <p:cNvSpPr txBox="1"/>
          <p:nvPr/>
        </p:nvSpPr>
        <p:spPr>
          <a:xfrm>
            <a:off x="193964" y="369647"/>
            <a:ext cx="6483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Feature Engineering and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A66E1-5391-3B6E-7496-96F9DA11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03748-55F4-FA19-B5DC-0A7FA97779E9}"/>
              </a:ext>
            </a:extLst>
          </p:cNvPr>
          <p:cNvSpPr txBox="1"/>
          <p:nvPr/>
        </p:nvSpPr>
        <p:spPr>
          <a:xfrm>
            <a:off x="193964" y="2025593"/>
            <a:ext cx="6747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TF-IDF Vectorization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Count Vectorization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 Length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Word 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Combine features (example with TF-IDF + length features)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1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EB73A-3897-800C-1223-F98B8455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D78F8-8E39-4C59-F0F5-CF02AF4109D7}"/>
              </a:ext>
            </a:extLst>
          </p:cNvPr>
          <p:cNvSpPr txBox="1"/>
          <p:nvPr/>
        </p:nvSpPr>
        <p:spPr>
          <a:xfrm>
            <a:off x="4932218" y="106410"/>
            <a:ext cx="6483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Model Selection and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C700-E4E9-6594-E07D-39649275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B376D-A6E3-311A-C130-A3EAE0E135A9}"/>
              </a:ext>
            </a:extLst>
          </p:cNvPr>
          <p:cNvSpPr txBox="1"/>
          <p:nvPr/>
        </p:nvSpPr>
        <p:spPr>
          <a:xfrm>
            <a:off x="4932218" y="1662546"/>
            <a:ext cx="57080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Multinomial Naive Bayes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SVM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EC7ED-FCC1-5923-B8AC-32ECAE424435}"/>
              </a:ext>
            </a:extLst>
          </p:cNvPr>
          <p:cNvSpPr txBox="1"/>
          <p:nvPr/>
        </p:nvSpPr>
        <p:spPr>
          <a:xfrm>
            <a:off x="4932218" y="4649843"/>
            <a:ext cx="7259782" cy="188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Logistic Regression: F1 Score = 0.7272 (+/- 0.0352)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Multinomial Naive Bayes: F1 Score = 0.7253 (+/- 0.0314)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Forest: F1 Score = 0.7108 (+/- 0.0228)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SVM: F1 Score = 0.7177 (+/- 0.0354)</a:t>
            </a:r>
            <a:endParaRPr lang="en-I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BCF39-A78B-45FB-5D17-BE0971C35587}"/>
              </a:ext>
            </a:extLst>
          </p:cNvPr>
          <p:cNvSpPr txBox="1"/>
          <p:nvPr/>
        </p:nvSpPr>
        <p:spPr>
          <a:xfrm>
            <a:off x="4932218" y="3757291"/>
            <a:ext cx="545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Model Result</a:t>
            </a:r>
          </a:p>
        </p:txBody>
      </p:sp>
    </p:spTree>
    <p:extLst>
      <p:ext uri="{BB962C8B-B14F-4D97-AF65-F5344CB8AC3E}">
        <p14:creationId xmlns:p14="http://schemas.microsoft.com/office/powerpoint/2010/main" val="207823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D1584-4134-9E14-DA26-4D366FEA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60EE8-1589-34E2-5D8B-183C82ED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1" t="20389" r="31818" b="9273"/>
          <a:stretch>
            <a:fillRect/>
          </a:stretch>
        </p:blipFill>
        <p:spPr>
          <a:xfrm>
            <a:off x="5846697" y="1233055"/>
            <a:ext cx="6192901" cy="3976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B26D6-9145-615B-F620-28BBCD864169}"/>
              </a:ext>
            </a:extLst>
          </p:cNvPr>
          <p:cNvSpPr txBox="1"/>
          <p:nvPr/>
        </p:nvSpPr>
        <p:spPr>
          <a:xfrm>
            <a:off x="96743" y="0"/>
            <a:ext cx="81880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Visualize cross-validation results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092D6-4DA6-F30D-DF5C-719A88064EA1}"/>
              </a:ext>
            </a:extLst>
          </p:cNvPr>
          <p:cNvSpPr txBox="1"/>
          <p:nvPr/>
        </p:nvSpPr>
        <p:spPr>
          <a:xfrm>
            <a:off x="110597" y="715599"/>
            <a:ext cx="57360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Logistic Regression is on top: It shows the highest mean F1 score, slightly above 0.73, making it the best performer in this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Naive Bayes is close behind: Multinomial Naive Bayes is almost tied </a:t>
            </a:r>
            <a:r>
              <a:rPr lang="en-US" i="1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Logistic Regression, only a tiny fraction lower in F1.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Random Forest lags a bit: Its bar is the lowest, a little above 0.70, suggesting it underperforms compared to the other three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SVM performs steadily: Support Vector Machine is slightly better than Random Forest and almost matches Naive Bayes.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Error bars are small: The narrow black lines indicate low variance across folds, meaning the cross-validation scores are stable and consistent.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7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510A1-0066-8D24-692C-1697DDD8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83F40-994B-63F3-C709-4DFD3AAD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E750E-3483-C0AD-58B9-5871980EAFCB}"/>
              </a:ext>
            </a:extLst>
          </p:cNvPr>
          <p:cNvSpPr txBox="1"/>
          <p:nvPr/>
        </p:nvSpPr>
        <p:spPr>
          <a:xfrm>
            <a:off x="5029201" y="874141"/>
            <a:ext cx="4378036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Accuracy: 0.8168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Precision: 0.8440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Recall: 0.7034 F1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Score: 0.7673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FC3B1-C4AE-0AD3-6A95-999B98C1B0F0}"/>
              </a:ext>
            </a:extLst>
          </p:cNvPr>
          <p:cNvSpPr txBox="1"/>
          <p:nvPr/>
        </p:nvSpPr>
        <p:spPr>
          <a:xfrm>
            <a:off x="4932218" y="166255"/>
            <a:ext cx="681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Model Evaluation Metrics</a:t>
            </a:r>
            <a:endParaRPr lang="en-IN" sz="4000" spc="100" dirty="0">
              <a:solidFill>
                <a:srgbClr val="0070C0"/>
              </a:solidFill>
              <a:latin typeface="Britannic Bold" panose="020B0903060703020204" pitchFamily="34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C066B-DCCA-4B9E-8994-1F1D1995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55" t="42219" r="57045" b="31304"/>
          <a:stretch>
            <a:fillRect/>
          </a:stretch>
        </p:blipFill>
        <p:spPr>
          <a:xfrm>
            <a:off x="5029201" y="3433501"/>
            <a:ext cx="6561347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1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8EC37-7C1F-18ED-DC2C-51592B4D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35"/>
          <a:stretch>
            <a:fillRect/>
          </a:stretch>
        </p:blipFill>
        <p:spPr>
          <a:xfrm>
            <a:off x="0" y="1039091"/>
            <a:ext cx="12192000" cy="5817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6D721-1C22-3F59-4352-ECD5BDF75E5C}"/>
              </a:ext>
            </a:extLst>
          </p:cNvPr>
          <p:cNvSpPr txBox="1"/>
          <p:nvPr/>
        </p:nvSpPr>
        <p:spPr>
          <a:xfrm>
            <a:off x="193963" y="138545"/>
            <a:ext cx="1039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100" dirty="0" err="1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Streamlit</a:t>
            </a:r>
            <a:r>
              <a:rPr lang="en-IN" sz="4000" spc="100" dirty="0">
                <a:solidFill>
                  <a:srgbClr val="0070C0"/>
                </a:solidFill>
                <a:latin typeface="Britannic Bold" panose="020B0903060703020204" pitchFamily="34" charset="0"/>
                <a:ea typeface="+mj-ea"/>
                <a:cs typeface="+mj-cs"/>
              </a:rPr>
              <a:t> App Screenshot</a:t>
            </a:r>
          </a:p>
        </p:txBody>
      </p:sp>
    </p:spTree>
    <p:extLst>
      <p:ext uri="{BB962C8B-B14F-4D97-AF65-F5344CB8AC3E}">
        <p14:creationId xmlns:p14="http://schemas.microsoft.com/office/powerpoint/2010/main" val="193321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48</TotalTime>
  <Words>335</Words>
  <Application>Microsoft Office PowerPoint</Application>
  <PresentationFormat>Widescreen</PresentationFormat>
  <Paragraphs>56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Britannic Bold</vt:lpstr>
      <vt:lpstr>Calibri</vt:lpstr>
      <vt:lpstr>Century Gothic</vt:lpstr>
      <vt:lpstr>Wingdings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 User</dc:creator>
  <cp:lastModifiedBy>Windows User</cp:lastModifiedBy>
  <cp:revision>2</cp:revision>
  <dcterms:created xsi:type="dcterms:W3CDTF">2025-09-29T12:35:02Z</dcterms:created>
  <dcterms:modified xsi:type="dcterms:W3CDTF">2025-09-29T13:28:09Z</dcterms:modified>
</cp:coreProperties>
</file>